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5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0A05-D972-4FFE-83A0-8B883C21BDF7}" type="datetimeFigureOut">
              <a:rPr lang="pl-PL" smtClean="0"/>
              <a:t>2015-02-13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1D67-58E5-4EF2-A2E7-19704E57D3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115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0A05-D972-4FFE-83A0-8B883C21BDF7}" type="datetimeFigureOut">
              <a:rPr lang="pl-PL" smtClean="0"/>
              <a:t>2015-02-13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1D67-58E5-4EF2-A2E7-19704E57D3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316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0A05-D972-4FFE-83A0-8B883C21BDF7}" type="datetimeFigureOut">
              <a:rPr lang="pl-PL" smtClean="0"/>
              <a:t>2015-02-13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1D67-58E5-4EF2-A2E7-19704E57D3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936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0A05-D972-4FFE-83A0-8B883C21BDF7}" type="datetimeFigureOut">
              <a:rPr lang="pl-PL" smtClean="0"/>
              <a:t>2015-02-13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1D67-58E5-4EF2-A2E7-19704E57D3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920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0A05-D972-4FFE-83A0-8B883C21BDF7}" type="datetimeFigureOut">
              <a:rPr lang="pl-PL" smtClean="0"/>
              <a:t>2015-02-13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1D67-58E5-4EF2-A2E7-19704E57D3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401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0A05-D972-4FFE-83A0-8B883C21BDF7}" type="datetimeFigureOut">
              <a:rPr lang="pl-PL" smtClean="0"/>
              <a:t>2015-02-13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1D67-58E5-4EF2-A2E7-19704E57D3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89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0A05-D972-4FFE-83A0-8B883C21BDF7}" type="datetimeFigureOut">
              <a:rPr lang="pl-PL" smtClean="0"/>
              <a:t>2015-02-13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1D67-58E5-4EF2-A2E7-19704E57D3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830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0A05-D972-4FFE-83A0-8B883C21BDF7}" type="datetimeFigureOut">
              <a:rPr lang="pl-PL" smtClean="0"/>
              <a:t>2015-02-13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1D67-58E5-4EF2-A2E7-19704E57D3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5772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0A05-D972-4FFE-83A0-8B883C21BDF7}" type="datetimeFigureOut">
              <a:rPr lang="pl-PL" smtClean="0"/>
              <a:t>2015-02-13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1D67-58E5-4EF2-A2E7-19704E57D3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665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0A05-D972-4FFE-83A0-8B883C21BDF7}" type="datetimeFigureOut">
              <a:rPr lang="pl-PL" smtClean="0"/>
              <a:t>2015-02-13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1D67-58E5-4EF2-A2E7-19704E57D3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570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0A05-D972-4FFE-83A0-8B883C21BDF7}" type="datetimeFigureOut">
              <a:rPr lang="pl-PL" smtClean="0"/>
              <a:t>2015-02-13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51D67-58E5-4EF2-A2E7-19704E57D3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254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A0A05-D972-4FFE-83A0-8B883C21BDF7}" type="datetimeFigureOut">
              <a:rPr lang="pl-PL" smtClean="0"/>
              <a:t>2015-02-13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51D67-58E5-4EF2-A2E7-19704E57D3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099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1470025"/>
          </a:xfrm>
        </p:spPr>
        <p:txBody>
          <a:bodyPr>
            <a:noAutofit/>
          </a:bodyPr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Grosikowa Gazetka</a:t>
            </a:r>
            <a:b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Wydanie Specjalne </a:t>
            </a:r>
            <a:r>
              <a:rPr lang="pl-PL" b="1" smtClean="0">
                <a:solidFill>
                  <a:schemeClr val="tx2">
                    <a:lumMod val="75000"/>
                  </a:schemeClr>
                </a:solidFill>
              </a:rPr>
              <a:t>nr </a:t>
            </a:r>
            <a:r>
              <a:rPr lang="pl-PL" b="1" smtClean="0">
                <a:solidFill>
                  <a:schemeClr val="tx2">
                    <a:lumMod val="75000"/>
                  </a:schemeClr>
                </a:solidFill>
              </a:rPr>
              <a:t>1/2015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Szkoła Podstawowa nr 162 </a:t>
            </a:r>
          </a:p>
          <a:p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w Krakowie</a:t>
            </a:r>
          </a:p>
          <a:p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kl. II f </a:t>
            </a:r>
            <a:r>
              <a:rPr lang="pl-PL" b="1" dirty="0" err="1" smtClean="0">
                <a:solidFill>
                  <a:schemeClr val="accent6">
                    <a:lumMod val="50000"/>
                  </a:schemeClr>
                </a:solidFill>
              </a:rPr>
              <a:t>wych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.  Małgorzata Owsianka</a:t>
            </a:r>
            <a:endParaRPr lang="pl-PL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32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mp\Desktop\Gry planszowe Kraków SP 12 IIF\IMG_66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5" t="10923" r="3752" b="14696"/>
          <a:stretch/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05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fmp\Desktop\Gry planszowe Kraków SP 12 IIF\IMG_66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6" r="8358" b="3605"/>
          <a:stretch/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36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mp\Desktop\Gry planszowe Kraków SP 12 IIF\IMG_66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81"/>
          <a:stretch/>
        </p:blipFill>
        <p:spPr bwMode="auto">
          <a:xfrm>
            <a:off x="1835696" y="0"/>
            <a:ext cx="5688632" cy="691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3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fmp\Desktop\Gry planszowe Kraków SP 12 IIF\IMG_66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" t="10676" b="1202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874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fmp\Desktop\Gry planszowe Kraków SP 12 IIF\IMG_66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79" b="3241"/>
          <a:stretch/>
        </p:blipFill>
        <p:spPr bwMode="auto">
          <a:xfrm>
            <a:off x="-36512" y="0"/>
            <a:ext cx="91974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535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fmp\Desktop\Gry planszowe Kraków SP 12 IIF\IMG_66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" t="6443" r="1"/>
          <a:stretch/>
        </p:blipFill>
        <p:spPr bwMode="auto">
          <a:xfrm>
            <a:off x="1" y="1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78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fmp\Desktop\Gry planszowe Kraków SP 12 IIF\IMG_66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71" b="21832"/>
          <a:stretch/>
        </p:blipFill>
        <p:spPr bwMode="auto">
          <a:xfrm>
            <a:off x="683568" y="-27384"/>
            <a:ext cx="7344816" cy="703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81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fmp\Desktop\Gry planszowe Kraków SP 12 IIF\IMG_66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" t="8478" r="1" b="24828"/>
          <a:stretch/>
        </p:blipFill>
        <p:spPr bwMode="auto">
          <a:xfrm>
            <a:off x="0" y="823864"/>
            <a:ext cx="9540552" cy="577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36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fmp\Desktop\Gry planszowe Kraków SP 12 IIF\IMG_66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5" t="4273" r="3390"/>
          <a:stretch/>
        </p:blipFill>
        <p:spPr bwMode="auto">
          <a:xfrm>
            <a:off x="5037" y="-27384"/>
            <a:ext cx="9138963" cy="722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3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fmp\Desktop\Gry planszowe Kraków SP 12 IIF\IMG_66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76"/>
          <a:stretch/>
        </p:blipFill>
        <p:spPr bwMode="auto">
          <a:xfrm>
            <a:off x="1187624" y="-38821"/>
            <a:ext cx="6552728" cy="705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86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GROSIKOWE GRY PLANSZOWE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324036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dirty="0" smtClean="0"/>
              <a:t>Zapraszamy do obejrzenia wykonanych przez nas gier planszowych.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dirty="0" smtClean="0"/>
              <a:t>                                          Uczniowie klasy II F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234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mp\Desktop\Gry planszowe Kraków SP 12 IIF\IMG_6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669" y="-99392"/>
            <a:ext cx="9312181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6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mp\Desktop\Gry planszowe Kraków SP 12 IIF\IMG_66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4" b="3945"/>
          <a:stretch/>
        </p:blipFill>
        <p:spPr bwMode="auto">
          <a:xfrm>
            <a:off x="-36512" y="1"/>
            <a:ext cx="94297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77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mp\Desktop\Gry planszowe Kraków SP 12 IIF\IMG_660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2970" cy="70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76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mp\Desktop\Gry planszowe Kraków SP 12 IIF\IMG_66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14" r="1041" b="31153"/>
          <a:stretch/>
        </p:blipFill>
        <p:spPr bwMode="auto">
          <a:xfrm>
            <a:off x="-108520" y="-144016"/>
            <a:ext cx="925252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35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mp\Desktop\Gry planszowe Kraków SP 12 IIF\IMG_660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563" y="-835150"/>
            <a:ext cx="11541126" cy="865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95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mp\Desktop\Gry planszowe Kraków SP 12 IIF\IMG_66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8" t="1843" r="388" b="18890"/>
          <a:stretch/>
        </p:blipFill>
        <p:spPr bwMode="auto">
          <a:xfrm>
            <a:off x="-180528" y="0"/>
            <a:ext cx="9324528" cy="767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9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mp\Desktop\Gry planszowe Kraków SP 12 IIF\IMG_66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0"/>
          <a:stretch/>
        </p:blipFill>
        <p:spPr bwMode="auto">
          <a:xfrm>
            <a:off x="-1198563" y="-15893"/>
            <a:ext cx="11541126" cy="798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7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33</Words>
  <Application>Microsoft Office PowerPoint</Application>
  <PresentationFormat>Pokaz na ekranie (4:3)</PresentationFormat>
  <Paragraphs>7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Grosikowa Gazetka Wydanie Specjalne nr 1/2015 </vt:lpstr>
      <vt:lpstr>GROSIKOWE GRY PLANSZOWE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Grosikowa Gazetka Wydanie Specjalne nr 3/2014 </dc:title>
  <dc:creator>fmp</dc:creator>
  <cp:lastModifiedBy>fmp</cp:lastModifiedBy>
  <cp:revision>12</cp:revision>
  <dcterms:created xsi:type="dcterms:W3CDTF">2015-02-13T11:01:06Z</dcterms:created>
  <dcterms:modified xsi:type="dcterms:W3CDTF">2015-02-13T17:29:01Z</dcterms:modified>
</cp:coreProperties>
</file>